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1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Faculty of Arts</a:t>
            </a:r>
            <a:br>
              <a:rPr lang="en-US" dirty="0" smtClean="0"/>
            </a:br>
            <a:r>
              <a:rPr lang="en-US" dirty="0" smtClean="0"/>
              <a:t>Fourth Year</a:t>
            </a:r>
            <a:br>
              <a:rPr lang="en-US" dirty="0" smtClean="0"/>
            </a:br>
            <a:r>
              <a:rPr lang="en-US" dirty="0" smtClean="0"/>
              <a:t>Seminar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2020-2021</a:t>
            </a:r>
            <a:br>
              <a:rPr lang="en-US" smtClean="0"/>
            </a:br>
            <a:r>
              <a:rPr lang="en-US"/>
              <a:t>6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Wael</a:t>
            </a:r>
            <a:r>
              <a:rPr lang="en-US" dirty="0" smtClean="0"/>
              <a:t> Mohamed Abdel-</a:t>
            </a:r>
            <a:r>
              <a:rPr lang="en-US" dirty="0" err="1" smtClean="0"/>
              <a:t>Hakam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361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Reading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of Reading</a:t>
            </a:r>
          </a:p>
          <a:p>
            <a:r>
              <a:rPr lang="en-US" dirty="0" smtClean="0"/>
              <a:t>Quick reading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This is done to find relevant material</a:t>
            </a:r>
          </a:p>
          <a:p>
            <a:r>
              <a:rPr lang="en-US" dirty="0" smtClean="0"/>
              <a:t>Careful Reading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To locate what you want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Inductive and deductive methods</a:t>
            </a:r>
          </a:p>
          <a:p>
            <a:r>
              <a:rPr lang="en-US" dirty="0"/>
              <a:t>Qualitative research and quantitative research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608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Skimming to get the gist f the material being read</a:t>
            </a:r>
          </a:p>
          <a:p>
            <a:endParaRPr lang="en-US" dirty="0"/>
          </a:p>
          <a:p>
            <a:r>
              <a:rPr lang="en-US" dirty="0" smtClean="0"/>
              <a:t>Consider reading strategies for various purposes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926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Taking notes during reading is very important via different techniques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are the differences between quoting, summarizing and </a:t>
            </a:r>
            <a:r>
              <a:rPr lang="en-US" dirty="0" err="1" smtClean="0"/>
              <a:t>Paraphrazing</a:t>
            </a:r>
            <a:r>
              <a:rPr lang="en-US" dirty="0" smtClean="0"/>
              <a:t>. Provide examples for each case.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069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important thing is that a documentation has to be provided in all cases.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165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Quoting taking the exact words</a:t>
            </a:r>
          </a:p>
          <a:p>
            <a:r>
              <a:rPr lang="en-US" dirty="0" smtClean="0"/>
              <a:t>Paraphrasing reproducing one’s ideas in your words</a:t>
            </a:r>
          </a:p>
          <a:p>
            <a:r>
              <a:rPr lang="en-US" dirty="0" smtClean="0"/>
              <a:t>Summing up cutting what is long into short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Check your material for example </a:t>
            </a:r>
            <a:r>
              <a:rPr lang="en-US" dirty="0" err="1" smtClean="0"/>
              <a:t>illustraing</a:t>
            </a:r>
            <a:r>
              <a:rPr lang="en-US" dirty="0" smtClean="0"/>
              <a:t> </a:t>
            </a:r>
            <a:r>
              <a:rPr lang="en-US" smtClean="0"/>
              <a:t>them practically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845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125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Faculty of Arts Fourth Year Seminar 2020-2021 6 </vt:lpstr>
      <vt:lpstr>Academic Reading Skills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of Arts Fourth Year Seminar 2020-2021 </dc:title>
  <dc:creator>Wael M. Abdel Hakam</dc:creator>
  <cp:lastModifiedBy>GO</cp:lastModifiedBy>
  <cp:revision>4</cp:revision>
  <dcterms:created xsi:type="dcterms:W3CDTF">2006-08-16T00:00:00Z</dcterms:created>
  <dcterms:modified xsi:type="dcterms:W3CDTF">2021-01-04T12:25:51Z</dcterms:modified>
</cp:coreProperties>
</file>